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tmp" ContentType="image/p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93" autoAdjust="0"/>
    <p:restoredTop sz="94660"/>
  </p:normalViewPr>
  <p:slideViewPr>
    <p:cSldViewPr snapToGrid="0">
      <p:cViewPr varScale="1">
        <p:scale>
          <a:sx n="161" d="100"/>
          <a:sy n="161" d="100"/>
        </p:scale>
        <p:origin x="150" y="1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gi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gif"/></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gif"/></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gif"/></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gif"/></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gif"/></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252952-6148-4712-92BC-2F8CE32847B4}"/>
              </a:ext>
            </a:extLst>
          </p:cNvPr>
          <p:cNvSpPr>
            <a:spLocks noGrp="1"/>
          </p:cNvSpPr>
          <p:nvPr>
            <p:ph type="ctrTitle"/>
          </p:nvPr>
        </p:nvSpPr>
        <p:spPr>
          <a:xfrm>
            <a:off x="1524000" y="1122363"/>
            <a:ext cx="9144000" cy="2387600"/>
          </a:xfrm>
        </p:spPr>
        <p:txBody>
          <a:bodyPr anchor="b">
            <a:normAutofit/>
          </a:bodyPr>
          <a:lstStyle>
            <a:lvl1pPr algn="ctr">
              <a:defRPr sz="5400" b="1">
                <a:latin typeface="Roboto Slab" pitchFamily="2" charset="0"/>
                <a:ea typeface="Roboto Slab" pitchFamily="2" charset="0"/>
              </a:defRPr>
            </a:lvl1pPr>
          </a:lstStyle>
          <a:p>
            <a:r>
              <a:rPr lang="en-US" dirty="0"/>
              <a:t>Click to edit Master title style</a:t>
            </a:r>
          </a:p>
        </p:txBody>
      </p:sp>
      <p:sp>
        <p:nvSpPr>
          <p:cNvPr id="3" name="Subtitle 2">
            <a:extLst>
              <a:ext uri="{FF2B5EF4-FFF2-40B4-BE49-F238E27FC236}">
                <a16:creationId xmlns:a16="http://schemas.microsoft.com/office/drawing/2014/main" id="{3828B1F6-65FE-4DAA-B825-BDE1B572906A}"/>
              </a:ext>
            </a:extLst>
          </p:cNvPr>
          <p:cNvSpPr>
            <a:spLocks noGrp="1"/>
          </p:cNvSpPr>
          <p:nvPr>
            <p:ph type="subTitle" idx="1"/>
          </p:nvPr>
        </p:nvSpPr>
        <p:spPr>
          <a:xfrm>
            <a:off x="1524000" y="3602038"/>
            <a:ext cx="9144000" cy="1655762"/>
          </a:xfrm>
        </p:spPr>
        <p:txBody>
          <a:bodyPr>
            <a:normAutofit/>
          </a:bodyPr>
          <a:lstStyle>
            <a:lvl1pPr marL="0" indent="0" algn="ctr">
              <a:buNone/>
              <a:defRPr sz="2800" b="1">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3C1951A2-6D7C-425C-AEAC-6EC076F38322}"/>
              </a:ext>
            </a:extLst>
          </p:cNvPr>
          <p:cNvSpPr>
            <a:spLocks noGrp="1"/>
          </p:cNvSpPr>
          <p:nvPr>
            <p:ph type="dt" sz="half" idx="10"/>
          </p:nvPr>
        </p:nvSpPr>
        <p:spPr/>
        <p:txBody>
          <a:bodyPr/>
          <a:lstStyle/>
          <a:p>
            <a:fld id="{3CD1791C-51EB-4621-AC06-AE382295D698}" type="datetimeFigureOut">
              <a:rPr lang="en-US" smtClean="0"/>
              <a:t>10/27/2026</a:t>
            </a:fld>
            <a:endParaRPr lang="en-US"/>
          </a:p>
        </p:txBody>
      </p:sp>
      <p:sp>
        <p:nvSpPr>
          <p:cNvPr id="5" name="Footer Placeholder 4">
            <a:extLst>
              <a:ext uri="{FF2B5EF4-FFF2-40B4-BE49-F238E27FC236}">
                <a16:creationId xmlns:a16="http://schemas.microsoft.com/office/drawing/2014/main" id="{57D36387-DF8D-4C97-ABBB-2855113B991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AC26362-89CB-4C6A-866C-FD8737407FCC}"/>
              </a:ext>
            </a:extLst>
          </p:cNvPr>
          <p:cNvSpPr>
            <a:spLocks noGrp="1"/>
          </p:cNvSpPr>
          <p:nvPr>
            <p:ph type="sldNum" sz="quarter" idx="12"/>
          </p:nvPr>
        </p:nvSpPr>
        <p:spPr/>
        <p:txBody>
          <a:bodyPr/>
          <a:lstStyle/>
          <a:p>
            <a:fld id="{6D2E1D6C-E5AD-4208-A63E-E987BA25FD51}" type="slidenum">
              <a:rPr lang="en-US" smtClean="0"/>
              <a:t>‹#›</a:t>
            </a:fld>
            <a:endParaRPr lang="en-US"/>
          </a:p>
        </p:txBody>
      </p:sp>
      <p:pic>
        <p:nvPicPr>
          <p:cNvPr id="7" name="Picture 6">
            <a:extLst>
              <a:ext uri="{FF2B5EF4-FFF2-40B4-BE49-F238E27FC236}">
                <a16:creationId xmlns:a16="http://schemas.microsoft.com/office/drawing/2014/main" id="{D1882BA4-5F91-4062-B5F7-E605CFA60031}"/>
              </a:ext>
            </a:extLst>
          </p:cNvPr>
          <p:cNvPicPr>
            <a:picLocks noChangeAspect="1"/>
          </p:cNvPicPr>
          <p:nvPr userDrawn="1"/>
        </p:nvPicPr>
        <p:blipFill>
          <a:blip r:embed="rId2"/>
          <a:stretch>
            <a:fillRect/>
          </a:stretch>
        </p:blipFill>
        <p:spPr>
          <a:xfrm>
            <a:off x="151079" y="136525"/>
            <a:ext cx="2152075" cy="725487"/>
          </a:xfrm>
          <a:prstGeom prst="rect">
            <a:avLst/>
          </a:prstGeom>
        </p:spPr>
      </p:pic>
      <p:grpSp>
        <p:nvGrpSpPr>
          <p:cNvPr id="11" name="Group 10">
            <a:extLst>
              <a:ext uri="{FF2B5EF4-FFF2-40B4-BE49-F238E27FC236}">
                <a16:creationId xmlns:a16="http://schemas.microsoft.com/office/drawing/2014/main" id="{188BB199-68A5-41FC-A444-9B390ABB7BF3}"/>
              </a:ext>
            </a:extLst>
          </p:cNvPr>
          <p:cNvGrpSpPr/>
          <p:nvPr userDrawn="1"/>
        </p:nvGrpSpPr>
        <p:grpSpPr>
          <a:xfrm>
            <a:off x="8966936" y="6022776"/>
            <a:ext cx="3225064" cy="835224"/>
            <a:chOff x="8966936" y="6022776"/>
            <a:chExt cx="3225064" cy="835224"/>
          </a:xfrm>
        </p:grpSpPr>
        <p:pic>
          <p:nvPicPr>
            <p:cNvPr id="9" name="Picture 8">
              <a:extLst>
                <a:ext uri="{FF2B5EF4-FFF2-40B4-BE49-F238E27FC236}">
                  <a16:creationId xmlns:a16="http://schemas.microsoft.com/office/drawing/2014/main" id="{B4353FF4-A577-490B-BD3E-C4A1E764A8CA}"/>
                </a:ext>
              </a:extLst>
            </p:cNvPr>
            <p:cNvPicPr>
              <a:picLocks noChangeAspect="1"/>
            </p:cNvPicPr>
            <p:nvPr userDrawn="1"/>
          </p:nvPicPr>
          <p:blipFill>
            <a:blip r:embed="rId3"/>
            <a:stretch>
              <a:fillRect/>
            </a:stretch>
          </p:blipFill>
          <p:spPr>
            <a:xfrm>
              <a:off x="8966936" y="6022776"/>
              <a:ext cx="3225064" cy="835224"/>
            </a:xfrm>
            <a:prstGeom prst="rect">
              <a:avLst/>
            </a:prstGeom>
          </p:spPr>
        </p:pic>
        <p:pic>
          <p:nvPicPr>
            <p:cNvPr id="10" name="Google Shape;21;p5">
              <a:extLst>
                <a:ext uri="{FF2B5EF4-FFF2-40B4-BE49-F238E27FC236}">
                  <a16:creationId xmlns:a16="http://schemas.microsoft.com/office/drawing/2014/main" id="{6096030C-0D62-4055-B4F4-DF9B38DAD009}"/>
                </a:ext>
              </a:extLst>
            </p:cNvPr>
            <p:cNvPicPr preferRelativeResize="0"/>
            <p:nvPr userDrawn="1"/>
          </p:nvPicPr>
          <p:blipFill rotWithShape="1">
            <a:blip r:embed="rId4">
              <a:alphaModFix/>
            </a:blip>
            <a:srcRect/>
            <a:stretch/>
          </p:blipFill>
          <p:spPr>
            <a:xfrm>
              <a:off x="11020802" y="6234915"/>
              <a:ext cx="951307" cy="429742"/>
            </a:xfrm>
            <a:prstGeom prst="rect">
              <a:avLst/>
            </a:prstGeom>
            <a:noFill/>
            <a:ln>
              <a:noFill/>
            </a:ln>
          </p:spPr>
        </p:pic>
      </p:grpSp>
    </p:spTree>
    <p:extLst>
      <p:ext uri="{BB962C8B-B14F-4D97-AF65-F5344CB8AC3E}">
        <p14:creationId xmlns:p14="http://schemas.microsoft.com/office/powerpoint/2010/main" val="11209350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E8D9DF-1A79-4E46-9D18-55DE586E0FC0}"/>
              </a:ext>
            </a:extLst>
          </p:cNvPr>
          <p:cNvSpPr>
            <a:spLocks noGrp="1"/>
          </p:cNvSpPr>
          <p:nvPr>
            <p:ph type="title"/>
          </p:nvPr>
        </p:nvSpPr>
        <p:spPr/>
        <p:txBody>
          <a:bodyPr/>
          <a:lstStyle>
            <a:lvl1pPr algn="ctr">
              <a:defRPr b="1">
                <a:latin typeface="Roboto Slab" pitchFamily="2" charset="0"/>
                <a:ea typeface="Roboto Slab" pitchFamily="2"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0903CF6E-92C1-4457-B4D9-F74664B7690B}"/>
              </a:ext>
            </a:extLst>
          </p:cNvPr>
          <p:cNvSpPr>
            <a:spLocks noGrp="1"/>
          </p:cNvSpPr>
          <p:nvPr>
            <p:ph idx="1"/>
          </p:nvPr>
        </p:nvSpPr>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28F85446-C364-41E5-84F2-8E98DF5CE517}"/>
              </a:ext>
            </a:extLst>
          </p:cNvPr>
          <p:cNvSpPr>
            <a:spLocks noGrp="1"/>
          </p:cNvSpPr>
          <p:nvPr>
            <p:ph type="dt" sz="half" idx="10"/>
          </p:nvPr>
        </p:nvSpPr>
        <p:spPr/>
        <p:txBody>
          <a:bodyPr/>
          <a:lstStyle/>
          <a:p>
            <a:fld id="{3CD1791C-51EB-4621-AC06-AE382295D698}" type="datetimeFigureOut">
              <a:rPr lang="en-US" smtClean="0"/>
              <a:t>10/27/2026</a:t>
            </a:fld>
            <a:endParaRPr lang="en-US"/>
          </a:p>
        </p:txBody>
      </p:sp>
      <p:sp>
        <p:nvSpPr>
          <p:cNvPr id="5" name="Footer Placeholder 4">
            <a:extLst>
              <a:ext uri="{FF2B5EF4-FFF2-40B4-BE49-F238E27FC236}">
                <a16:creationId xmlns:a16="http://schemas.microsoft.com/office/drawing/2014/main" id="{A5385B2F-C198-4AE2-BCA4-27BCC0A822C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E5AFCB-F3B2-4159-BA6F-596286948BC2}"/>
              </a:ext>
            </a:extLst>
          </p:cNvPr>
          <p:cNvSpPr>
            <a:spLocks noGrp="1"/>
          </p:cNvSpPr>
          <p:nvPr>
            <p:ph type="sldNum" sz="quarter" idx="12"/>
          </p:nvPr>
        </p:nvSpPr>
        <p:spPr/>
        <p:txBody>
          <a:bodyPr/>
          <a:lstStyle/>
          <a:p>
            <a:fld id="{6D2E1D6C-E5AD-4208-A63E-E987BA25FD51}" type="slidenum">
              <a:rPr lang="en-US" smtClean="0"/>
              <a:t>‹#›</a:t>
            </a:fld>
            <a:endParaRPr lang="en-US"/>
          </a:p>
        </p:txBody>
      </p:sp>
      <p:pic>
        <p:nvPicPr>
          <p:cNvPr id="7" name="Picture 6">
            <a:extLst>
              <a:ext uri="{FF2B5EF4-FFF2-40B4-BE49-F238E27FC236}">
                <a16:creationId xmlns:a16="http://schemas.microsoft.com/office/drawing/2014/main" id="{E5DD6669-96AC-40B0-A8AC-360B95F79214}"/>
              </a:ext>
            </a:extLst>
          </p:cNvPr>
          <p:cNvPicPr>
            <a:picLocks noChangeAspect="1"/>
          </p:cNvPicPr>
          <p:nvPr userDrawn="1"/>
        </p:nvPicPr>
        <p:blipFill>
          <a:blip r:embed="rId2"/>
          <a:stretch>
            <a:fillRect/>
          </a:stretch>
        </p:blipFill>
        <p:spPr>
          <a:xfrm>
            <a:off x="151079" y="136525"/>
            <a:ext cx="2152075" cy="725487"/>
          </a:xfrm>
          <a:prstGeom prst="rect">
            <a:avLst/>
          </a:prstGeom>
        </p:spPr>
      </p:pic>
      <p:grpSp>
        <p:nvGrpSpPr>
          <p:cNvPr id="8" name="Group 7">
            <a:extLst>
              <a:ext uri="{FF2B5EF4-FFF2-40B4-BE49-F238E27FC236}">
                <a16:creationId xmlns:a16="http://schemas.microsoft.com/office/drawing/2014/main" id="{C65695E6-D8E3-40BF-90EA-4EA617D0487A}"/>
              </a:ext>
            </a:extLst>
          </p:cNvPr>
          <p:cNvGrpSpPr/>
          <p:nvPr userDrawn="1"/>
        </p:nvGrpSpPr>
        <p:grpSpPr>
          <a:xfrm>
            <a:off x="8966936" y="6022776"/>
            <a:ext cx="3225064" cy="835224"/>
            <a:chOff x="8966936" y="6022776"/>
            <a:chExt cx="3225064" cy="835224"/>
          </a:xfrm>
        </p:grpSpPr>
        <p:pic>
          <p:nvPicPr>
            <p:cNvPr id="9" name="Picture 8">
              <a:extLst>
                <a:ext uri="{FF2B5EF4-FFF2-40B4-BE49-F238E27FC236}">
                  <a16:creationId xmlns:a16="http://schemas.microsoft.com/office/drawing/2014/main" id="{83155D64-98B0-4042-B3A9-D1DB30C4BAFC}"/>
                </a:ext>
              </a:extLst>
            </p:cNvPr>
            <p:cNvPicPr>
              <a:picLocks noChangeAspect="1"/>
            </p:cNvPicPr>
            <p:nvPr userDrawn="1"/>
          </p:nvPicPr>
          <p:blipFill>
            <a:blip r:embed="rId3"/>
            <a:stretch>
              <a:fillRect/>
            </a:stretch>
          </p:blipFill>
          <p:spPr>
            <a:xfrm>
              <a:off x="8966936" y="6022776"/>
              <a:ext cx="3225064" cy="835224"/>
            </a:xfrm>
            <a:prstGeom prst="rect">
              <a:avLst/>
            </a:prstGeom>
          </p:spPr>
        </p:pic>
        <p:pic>
          <p:nvPicPr>
            <p:cNvPr id="10" name="Google Shape;21;p5">
              <a:extLst>
                <a:ext uri="{FF2B5EF4-FFF2-40B4-BE49-F238E27FC236}">
                  <a16:creationId xmlns:a16="http://schemas.microsoft.com/office/drawing/2014/main" id="{E7A63638-8CB5-49D3-9EC7-D71EE545BF57}"/>
                </a:ext>
              </a:extLst>
            </p:cNvPr>
            <p:cNvPicPr preferRelativeResize="0"/>
            <p:nvPr userDrawn="1"/>
          </p:nvPicPr>
          <p:blipFill rotWithShape="1">
            <a:blip r:embed="rId4">
              <a:alphaModFix/>
            </a:blip>
            <a:srcRect/>
            <a:stretch/>
          </p:blipFill>
          <p:spPr>
            <a:xfrm>
              <a:off x="11020802" y="6234915"/>
              <a:ext cx="951307" cy="429742"/>
            </a:xfrm>
            <a:prstGeom prst="rect">
              <a:avLst/>
            </a:prstGeom>
            <a:noFill/>
            <a:ln>
              <a:noFill/>
            </a:ln>
          </p:spPr>
        </p:pic>
      </p:grpSp>
    </p:spTree>
    <p:extLst>
      <p:ext uri="{BB962C8B-B14F-4D97-AF65-F5344CB8AC3E}">
        <p14:creationId xmlns:p14="http://schemas.microsoft.com/office/powerpoint/2010/main" val="15569867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E30BF3-4BDB-48B8-A225-89ACA3194ED8}"/>
              </a:ext>
            </a:extLst>
          </p:cNvPr>
          <p:cNvSpPr>
            <a:spLocks noGrp="1"/>
          </p:cNvSpPr>
          <p:nvPr>
            <p:ph type="title"/>
          </p:nvPr>
        </p:nvSpPr>
        <p:spPr>
          <a:xfrm>
            <a:off x="831850" y="1709738"/>
            <a:ext cx="10515600" cy="2852737"/>
          </a:xfrm>
        </p:spPr>
        <p:txBody>
          <a:bodyPr anchor="b">
            <a:normAutofit/>
          </a:bodyPr>
          <a:lstStyle>
            <a:lvl1pPr>
              <a:defRPr sz="4800" b="1">
                <a:latin typeface="Roboto Slab" pitchFamily="2" charset="0"/>
                <a:ea typeface="Roboto Slab" pitchFamily="2" charset="0"/>
              </a:defRPr>
            </a:lvl1pPr>
          </a:lstStyle>
          <a:p>
            <a:r>
              <a:rPr lang="en-US" dirty="0"/>
              <a:t>Click to edit Master title style</a:t>
            </a:r>
          </a:p>
        </p:txBody>
      </p:sp>
      <p:sp>
        <p:nvSpPr>
          <p:cNvPr id="3" name="Text Placeholder 2">
            <a:extLst>
              <a:ext uri="{FF2B5EF4-FFF2-40B4-BE49-F238E27FC236}">
                <a16:creationId xmlns:a16="http://schemas.microsoft.com/office/drawing/2014/main" id="{1EEBFDB7-BE97-4A95-90E8-49853ADE6D1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54D8D5BA-DF35-4F1F-A467-1D32026F728A}"/>
              </a:ext>
            </a:extLst>
          </p:cNvPr>
          <p:cNvSpPr>
            <a:spLocks noGrp="1"/>
          </p:cNvSpPr>
          <p:nvPr>
            <p:ph type="dt" sz="half" idx="10"/>
          </p:nvPr>
        </p:nvSpPr>
        <p:spPr/>
        <p:txBody>
          <a:bodyPr/>
          <a:lstStyle/>
          <a:p>
            <a:fld id="{3CD1791C-51EB-4621-AC06-AE382295D698}" type="datetimeFigureOut">
              <a:rPr lang="en-US" smtClean="0"/>
              <a:t>10/27/2026</a:t>
            </a:fld>
            <a:endParaRPr lang="en-US"/>
          </a:p>
        </p:txBody>
      </p:sp>
      <p:sp>
        <p:nvSpPr>
          <p:cNvPr id="5" name="Footer Placeholder 4">
            <a:extLst>
              <a:ext uri="{FF2B5EF4-FFF2-40B4-BE49-F238E27FC236}">
                <a16:creationId xmlns:a16="http://schemas.microsoft.com/office/drawing/2014/main" id="{C653DC5D-6FD3-40E9-8A39-D835EE45E4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5BDF26-17BE-45E5-9D1C-E07D0D0FD4B2}"/>
              </a:ext>
            </a:extLst>
          </p:cNvPr>
          <p:cNvSpPr>
            <a:spLocks noGrp="1"/>
          </p:cNvSpPr>
          <p:nvPr>
            <p:ph type="sldNum" sz="quarter" idx="12"/>
          </p:nvPr>
        </p:nvSpPr>
        <p:spPr/>
        <p:txBody>
          <a:bodyPr/>
          <a:lstStyle/>
          <a:p>
            <a:fld id="{6D2E1D6C-E5AD-4208-A63E-E987BA25FD51}" type="slidenum">
              <a:rPr lang="en-US" smtClean="0"/>
              <a:t>‹#›</a:t>
            </a:fld>
            <a:endParaRPr lang="en-US"/>
          </a:p>
        </p:txBody>
      </p:sp>
      <p:pic>
        <p:nvPicPr>
          <p:cNvPr id="7" name="Picture 6">
            <a:extLst>
              <a:ext uri="{FF2B5EF4-FFF2-40B4-BE49-F238E27FC236}">
                <a16:creationId xmlns:a16="http://schemas.microsoft.com/office/drawing/2014/main" id="{7727AF56-E115-4B41-B472-D496964F7E52}"/>
              </a:ext>
            </a:extLst>
          </p:cNvPr>
          <p:cNvPicPr>
            <a:picLocks noChangeAspect="1"/>
          </p:cNvPicPr>
          <p:nvPr userDrawn="1"/>
        </p:nvPicPr>
        <p:blipFill>
          <a:blip r:embed="rId2"/>
          <a:stretch>
            <a:fillRect/>
          </a:stretch>
        </p:blipFill>
        <p:spPr>
          <a:xfrm>
            <a:off x="151079" y="136525"/>
            <a:ext cx="2152075" cy="725487"/>
          </a:xfrm>
          <a:prstGeom prst="rect">
            <a:avLst/>
          </a:prstGeom>
        </p:spPr>
      </p:pic>
      <p:grpSp>
        <p:nvGrpSpPr>
          <p:cNvPr id="8" name="Group 7">
            <a:extLst>
              <a:ext uri="{FF2B5EF4-FFF2-40B4-BE49-F238E27FC236}">
                <a16:creationId xmlns:a16="http://schemas.microsoft.com/office/drawing/2014/main" id="{D5056587-8D49-4A2D-AAB2-D811E1212111}"/>
              </a:ext>
            </a:extLst>
          </p:cNvPr>
          <p:cNvGrpSpPr/>
          <p:nvPr userDrawn="1"/>
        </p:nvGrpSpPr>
        <p:grpSpPr>
          <a:xfrm>
            <a:off x="8966936" y="6022776"/>
            <a:ext cx="3225064" cy="835224"/>
            <a:chOff x="8966936" y="6022776"/>
            <a:chExt cx="3225064" cy="835224"/>
          </a:xfrm>
        </p:grpSpPr>
        <p:pic>
          <p:nvPicPr>
            <p:cNvPr id="9" name="Picture 8">
              <a:extLst>
                <a:ext uri="{FF2B5EF4-FFF2-40B4-BE49-F238E27FC236}">
                  <a16:creationId xmlns:a16="http://schemas.microsoft.com/office/drawing/2014/main" id="{369E06C4-74D0-4FDE-8380-BEC53479F0F0}"/>
                </a:ext>
              </a:extLst>
            </p:cNvPr>
            <p:cNvPicPr>
              <a:picLocks noChangeAspect="1"/>
            </p:cNvPicPr>
            <p:nvPr userDrawn="1"/>
          </p:nvPicPr>
          <p:blipFill>
            <a:blip r:embed="rId3"/>
            <a:stretch>
              <a:fillRect/>
            </a:stretch>
          </p:blipFill>
          <p:spPr>
            <a:xfrm>
              <a:off x="8966936" y="6022776"/>
              <a:ext cx="3225064" cy="835224"/>
            </a:xfrm>
            <a:prstGeom prst="rect">
              <a:avLst/>
            </a:prstGeom>
          </p:spPr>
        </p:pic>
        <p:pic>
          <p:nvPicPr>
            <p:cNvPr id="10" name="Google Shape;21;p5">
              <a:extLst>
                <a:ext uri="{FF2B5EF4-FFF2-40B4-BE49-F238E27FC236}">
                  <a16:creationId xmlns:a16="http://schemas.microsoft.com/office/drawing/2014/main" id="{4B03528B-C404-4A5D-AD0E-09AEAB77BFB7}"/>
                </a:ext>
              </a:extLst>
            </p:cNvPr>
            <p:cNvPicPr preferRelativeResize="0"/>
            <p:nvPr userDrawn="1"/>
          </p:nvPicPr>
          <p:blipFill rotWithShape="1">
            <a:blip r:embed="rId4">
              <a:alphaModFix/>
            </a:blip>
            <a:srcRect/>
            <a:stretch/>
          </p:blipFill>
          <p:spPr>
            <a:xfrm>
              <a:off x="11020802" y="6234915"/>
              <a:ext cx="951307" cy="429742"/>
            </a:xfrm>
            <a:prstGeom prst="rect">
              <a:avLst/>
            </a:prstGeom>
            <a:noFill/>
            <a:ln>
              <a:noFill/>
            </a:ln>
          </p:spPr>
        </p:pic>
      </p:grpSp>
    </p:spTree>
    <p:extLst>
      <p:ext uri="{BB962C8B-B14F-4D97-AF65-F5344CB8AC3E}">
        <p14:creationId xmlns:p14="http://schemas.microsoft.com/office/powerpoint/2010/main" val="2565545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CAC6D2-0F0F-4014-B084-06D66F4C90D9}"/>
              </a:ext>
            </a:extLst>
          </p:cNvPr>
          <p:cNvSpPr>
            <a:spLocks noGrp="1"/>
          </p:cNvSpPr>
          <p:nvPr>
            <p:ph type="title"/>
          </p:nvPr>
        </p:nvSpPr>
        <p:spPr/>
        <p:txBody>
          <a:bodyPr/>
          <a:lstStyle>
            <a:lvl1pPr>
              <a:defRPr b="1">
                <a:latin typeface="Roboto Slab" pitchFamily="2" charset="0"/>
                <a:ea typeface="Roboto Slab" pitchFamily="2"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94C9C887-136D-424C-9438-4989F50049FB}"/>
              </a:ext>
            </a:extLst>
          </p:cNvPr>
          <p:cNvSpPr>
            <a:spLocks noGrp="1"/>
          </p:cNvSpPr>
          <p:nvPr>
            <p:ph sz="half" idx="1"/>
          </p:nvPr>
        </p:nvSpPr>
        <p:spPr>
          <a:xfrm>
            <a:off x="838200" y="1825625"/>
            <a:ext cx="5181600" cy="4351338"/>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BA1657F7-B25D-452A-AFF8-76F81530D1A1}"/>
              </a:ext>
            </a:extLst>
          </p:cNvPr>
          <p:cNvSpPr>
            <a:spLocks noGrp="1"/>
          </p:cNvSpPr>
          <p:nvPr>
            <p:ph sz="half" idx="2"/>
          </p:nvPr>
        </p:nvSpPr>
        <p:spPr>
          <a:xfrm>
            <a:off x="6172200" y="1825625"/>
            <a:ext cx="5181600" cy="4351338"/>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230AF1A3-8EA6-4AFC-983F-8BB5BE0269F8}"/>
              </a:ext>
            </a:extLst>
          </p:cNvPr>
          <p:cNvSpPr>
            <a:spLocks noGrp="1"/>
          </p:cNvSpPr>
          <p:nvPr>
            <p:ph type="dt" sz="half" idx="10"/>
          </p:nvPr>
        </p:nvSpPr>
        <p:spPr/>
        <p:txBody>
          <a:bodyPr/>
          <a:lstStyle/>
          <a:p>
            <a:fld id="{3CD1791C-51EB-4621-AC06-AE382295D698}" type="datetimeFigureOut">
              <a:rPr lang="en-US" smtClean="0"/>
              <a:t>10/27/2026</a:t>
            </a:fld>
            <a:endParaRPr lang="en-US"/>
          </a:p>
        </p:txBody>
      </p:sp>
      <p:sp>
        <p:nvSpPr>
          <p:cNvPr id="6" name="Footer Placeholder 5">
            <a:extLst>
              <a:ext uri="{FF2B5EF4-FFF2-40B4-BE49-F238E27FC236}">
                <a16:creationId xmlns:a16="http://schemas.microsoft.com/office/drawing/2014/main" id="{286648A4-D47E-40B0-8FDE-688B9773F52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2BD4075-2A8B-4F6E-8610-1A9293697240}"/>
              </a:ext>
            </a:extLst>
          </p:cNvPr>
          <p:cNvSpPr>
            <a:spLocks noGrp="1"/>
          </p:cNvSpPr>
          <p:nvPr>
            <p:ph type="sldNum" sz="quarter" idx="12"/>
          </p:nvPr>
        </p:nvSpPr>
        <p:spPr/>
        <p:txBody>
          <a:bodyPr/>
          <a:lstStyle/>
          <a:p>
            <a:fld id="{6D2E1D6C-E5AD-4208-A63E-E987BA25FD51}" type="slidenum">
              <a:rPr lang="en-US" smtClean="0"/>
              <a:t>‹#›</a:t>
            </a:fld>
            <a:endParaRPr lang="en-US"/>
          </a:p>
        </p:txBody>
      </p:sp>
      <p:pic>
        <p:nvPicPr>
          <p:cNvPr id="8" name="Picture 7">
            <a:extLst>
              <a:ext uri="{FF2B5EF4-FFF2-40B4-BE49-F238E27FC236}">
                <a16:creationId xmlns:a16="http://schemas.microsoft.com/office/drawing/2014/main" id="{05FE8028-D6B7-4E9F-ADA1-0F29126EA3F2}"/>
              </a:ext>
            </a:extLst>
          </p:cNvPr>
          <p:cNvPicPr>
            <a:picLocks noChangeAspect="1"/>
          </p:cNvPicPr>
          <p:nvPr userDrawn="1"/>
        </p:nvPicPr>
        <p:blipFill>
          <a:blip r:embed="rId2"/>
          <a:stretch>
            <a:fillRect/>
          </a:stretch>
        </p:blipFill>
        <p:spPr>
          <a:xfrm>
            <a:off x="151079" y="136525"/>
            <a:ext cx="2152075" cy="725487"/>
          </a:xfrm>
          <a:prstGeom prst="rect">
            <a:avLst/>
          </a:prstGeom>
        </p:spPr>
      </p:pic>
      <p:grpSp>
        <p:nvGrpSpPr>
          <p:cNvPr id="9" name="Group 8">
            <a:extLst>
              <a:ext uri="{FF2B5EF4-FFF2-40B4-BE49-F238E27FC236}">
                <a16:creationId xmlns:a16="http://schemas.microsoft.com/office/drawing/2014/main" id="{3FFA9034-C127-4160-B277-B22E259822DD}"/>
              </a:ext>
            </a:extLst>
          </p:cNvPr>
          <p:cNvGrpSpPr/>
          <p:nvPr userDrawn="1"/>
        </p:nvGrpSpPr>
        <p:grpSpPr>
          <a:xfrm>
            <a:off x="8966936" y="6022776"/>
            <a:ext cx="3225064" cy="835224"/>
            <a:chOff x="8966936" y="6022776"/>
            <a:chExt cx="3225064" cy="835224"/>
          </a:xfrm>
        </p:grpSpPr>
        <p:pic>
          <p:nvPicPr>
            <p:cNvPr id="10" name="Picture 9">
              <a:extLst>
                <a:ext uri="{FF2B5EF4-FFF2-40B4-BE49-F238E27FC236}">
                  <a16:creationId xmlns:a16="http://schemas.microsoft.com/office/drawing/2014/main" id="{C5BFB684-B33F-41FB-B96D-F6CE296BEF6B}"/>
                </a:ext>
              </a:extLst>
            </p:cNvPr>
            <p:cNvPicPr>
              <a:picLocks noChangeAspect="1"/>
            </p:cNvPicPr>
            <p:nvPr userDrawn="1"/>
          </p:nvPicPr>
          <p:blipFill>
            <a:blip r:embed="rId3"/>
            <a:stretch>
              <a:fillRect/>
            </a:stretch>
          </p:blipFill>
          <p:spPr>
            <a:xfrm>
              <a:off x="8966936" y="6022776"/>
              <a:ext cx="3225064" cy="835224"/>
            </a:xfrm>
            <a:prstGeom prst="rect">
              <a:avLst/>
            </a:prstGeom>
          </p:spPr>
        </p:pic>
        <p:pic>
          <p:nvPicPr>
            <p:cNvPr id="11" name="Google Shape;21;p5">
              <a:extLst>
                <a:ext uri="{FF2B5EF4-FFF2-40B4-BE49-F238E27FC236}">
                  <a16:creationId xmlns:a16="http://schemas.microsoft.com/office/drawing/2014/main" id="{AFD5B36B-8E93-41A3-96B3-C9068697DA2C}"/>
                </a:ext>
              </a:extLst>
            </p:cNvPr>
            <p:cNvPicPr preferRelativeResize="0"/>
            <p:nvPr userDrawn="1"/>
          </p:nvPicPr>
          <p:blipFill rotWithShape="1">
            <a:blip r:embed="rId4">
              <a:alphaModFix/>
            </a:blip>
            <a:srcRect/>
            <a:stretch/>
          </p:blipFill>
          <p:spPr>
            <a:xfrm>
              <a:off x="11020802" y="6234915"/>
              <a:ext cx="951307" cy="429742"/>
            </a:xfrm>
            <a:prstGeom prst="rect">
              <a:avLst/>
            </a:prstGeom>
            <a:noFill/>
            <a:ln>
              <a:noFill/>
            </a:ln>
          </p:spPr>
        </p:pic>
      </p:grpSp>
    </p:spTree>
    <p:extLst>
      <p:ext uri="{BB962C8B-B14F-4D97-AF65-F5344CB8AC3E}">
        <p14:creationId xmlns:p14="http://schemas.microsoft.com/office/powerpoint/2010/main" val="38159032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D993BB-E8D6-4BDA-927E-BC829CDF0450}"/>
              </a:ext>
            </a:extLst>
          </p:cNvPr>
          <p:cNvSpPr>
            <a:spLocks noGrp="1"/>
          </p:cNvSpPr>
          <p:nvPr>
            <p:ph type="title"/>
          </p:nvPr>
        </p:nvSpPr>
        <p:spPr>
          <a:xfrm>
            <a:off x="839788" y="365125"/>
            <a:ext cx="10515600" cy="1325563"/>
          </a:xfrm>
        </p:spPr>
        <p:txBody>
          <a:bodyPr/>
          <a:lstStyle>
            <a:lvl1pPr>
              <a:defRPr b="1">
                <a:latin typeface="Roboto Slab" pitchFamily="2" charset="0"/>
                <a:ea typeface="Roboto Slab" pitchFamily="2" charset="0"/>
              </a:defRPr>
            </a:lvl1pPr>
          </a:lstStyle>
          <a:p>
            <a:r>
              <a:rPr lang="en-US" dirty="0"/>
              <a:t>Click to edit Master title style</a:t>
            </a:r>
          </a:p>
        </p:txBody>
      </p:sp>
      <p:sp>
        <p:nvSpPr>
          <p:cNvPr id="3" name="Text Placeholder 2">
            <a:extLst>
              <a:ext uri="{FF2B5EF4-FFF2-40B4-BE49-F238E27FC236}">
                <a16:creationId xmlns:a16="http://schemas.microsoft.com/office/drawing/2014/main" id="{511067E4-0EF1-4644-AAAF-F1BA49F67DC3}"/>
              </a:ext>
            </a:extLst>
          </p:cNvPr>
          <p:cNvSpPr>
            <a:spLocks noGrp="1"/>
          </p:cNvSpPr>
          <p:nvPr>
            <p:ph type="body" idx="1"/>
          </p:nvPr>
        </p:nvSpPr>
        <p:spPr>
          <a:xfrm>
            <a:off x="839788" y="1681163"/>
            <a:ext cx="5157787" cy="823912"/>
          </a:xfrm>
        </p:spPr>
        <p:txBody>
          <a:bodyPr anchor="b">
            <a:noAutofit/>
          </a:bodyPr>
          <a:lstStyle>
            <a:lvl1pPr marL="0" indent="0" algn="ctr">
              <a:buNone/>
              <a:defRPr sz="2400" b="1">
                <a:latin typeface="Roboto Slab" pitchFamily="2" charset="0"/>
                <a:ea typeface="Roboto Slab" pitchFamily="2"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5262BA7A-9BFF-4664-B530-253B33C45320}"/>
              </a:ext>
            </a:extLst>
          </p:cNvPr>
          <p:cNvSpPr>
            <a:spLocks noGrp="1"/>
          </p:cNvSpPr>
          <p:nvPr>
            <p:ph sz="half" idx="2"/>
          </p:nvPr>
        </p:nvSpPr>
        <p:spPr>
          <a:xfrm>
            <a:off x="839788" y="2505075"/>
            <a:ext cx="5157787" cy="3684588"/>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01FC1785-F18F-43BE-8046-B11CAED97D1D}"/>
              </a:ext>
            </a:extLst>
          </p:cNvPr>
          <p:cNvSpPr>
            <a:spLocks noGrp="1"/>
          </p:cNvSpPr>
          <p:nvPr>
            <p:ph type="body" sz="quarter" idx="3"/>
          </p:nvPr>
        </p:nvSpPr>
        <p:spPr>
          <a:xfrm>
            <a:off x="6172200" y="1681163"/>
            <a:ext cx="5183188" cy="823912"/>
          </a:xfrm>
        </p:spPr>
        <p:txBody>
          <a:bodyPr anchor="b"/>
          <a:lstStyle>
            <a:lvl1pPr marL="0" indent="0" algn="ctr">
              <a:buNone/>
              <a:defRPr sz="2400" b="1">
                <a:latin typeface="Roboto Slab" pitchFamily="2" charset="0"/>
                <a:ea typeface="Roboto Slab"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C5AFAE81-7797-4996-995A-8F3C9CBD0739}"/>
              </a:ext>
            </a:extLst>
          </p:cNvPr>
          <p:cNvSpPr>
            <a:spLocks noGrp="1"/>
          </p:cNvSpPr>
          <p:nvPr>
            <p:ph sz="quarter" idx="4"/>
          </p:nvPr>
        </p:nvSpPr>
        <p:spPr>
          <a:xfrm>
            <a:off x="6172200" y="2505075"/>
            <a:ext cx="5183188" cy="3684588"/>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A66A47D7-5FBF-4678-8ED7-56F611545D3C}"/>
              </a:ext>
            </a:extLst>
          </p:cNvPr>
          <p:cNvSpPr>
            <a:spLocks noGrp="1"/>
          </p:cNvSpPr>
          <p:nvPr>
            <p:ph type="dt" sz="half" idx="10"/>
          </p:nvPr>
        </p:nvSpPr>
        <p:spPr/>
        <p:txBody>
          <a:bodyPr/>
          <a:lstStyle/>
          <a:p>
            <a:fld id="{3CD1791C-51EB-4621-AC06-AE382295D698}" type="datetimeFigureOut">
              <a:rPr lang="en-US" smtClean="0"/>
              <a:t>10/27/2026</a:t>
            </a:fld>
            <a:endParaRPr lang="en-US"/>
          </a:p>
        </p:txBody>
      </p:sp>
      <p:sp>
        <p:nvSpPr>
          <p:cNvPr id="8" name="Footer Placeholder 7">
            <a:extLst>
              <a:ext uri="{FF2B5EF4-FFF2-40B4-BE49-F238E27FC236}">
                <a16:creationId xmlns:a16="http://schemas.microsoft.com/office/drawing/2014/main" id="{B5045A43-C94F-4B8D-AB71-52070EF9F79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BB32322-8C43-4E26-BB67-2B827D057103}"/>
              </a:ext>
            </a:extLst>
          </p:cNvPr>
          <p:cNvSpPr>
            <a:spLocks noGrp="1"/>
          </p:cNvSpPr>
          <p:nvPr>
            <p:ph type="sldNum" sz="quarter" idx="12"/>
          </p:nvPr>
        </p:nvSpPr>
        <p:spPr/>
        <p:txBody>
          <a:bodyPr/>
          <a:lstStyle/>
          <a:p>
            <a:fld id="{6D2E1D6C-E5AD-4208-A63E-E987BA25FD51}" type="slidenum">
              <a:rPr lang="en-US" smtClean="0"/>
              <a:t>‹#›</a:t>
            </a:fld>
            <a:endParaRPr lang="en-US"/>
          </a:p>
        </p:txBody>
      </p:sp>
      <p:pic>
        <p:nvPicPr>
          <p:cNvPr id="10" name="Picture 9">
            <a:extLst>
              <a:ext uri="{FF2B5EF4-FFF2-40B4-BE49-F238E27FC236}">
                <a16:creationId xmlns:a16="http://schemas.microsoft.com/office/drawing/2014/main" id="{AA2C49C6-B2FB-45AF-81F4-442423FF4F06}"/>
              </a:ext>
            </a:extLst>
          </p:cNvPr>
          <p:cNvPicPr>
            <a:picLocks noChangeAspect="1"/>
          </p:cNvPicPr>
          <p:nvPr userDrawn="1"/>
        </p:nvPicPr>
        <p:blipFill>
          <a:blip r:embed="rId2"/>
          <a:stretch>
            <a:fillRect/>
          </a:stretch>
        </p:blipFill>
        <p:spPr>
          <a:xfrm>
            <a:off x="151079" y="136525"/>
            <a:ext cx="2152075" cy="725487"/>
          </a:xfrm>
          <a:prstGeom prst="rect">
            <a:avLst/>
          </a:prstGeom>
        </p:spPr>
      </p:pic>
      <p:grpSp>
        <p:nvGrpSpPr>
          <p:cNvPr id="11" name="Group 10">
            <a:extLst>
              <a:ext uri="{FF2B5EF4-FFF2-40B4-BE49-F238E27FC236}">
                <a16:creationId xmlns:a16="http://schemas.microsoft.com/office/drawing/2014/main" id="{B3383CB1-5E06-4126-B2F9-825A54D717D5}"/>
              </a:ext>
            </a:extLst>
          </p:cNvPr>
          <p:cNvGrpSpPr/>
          <p:nvPr userDrawn="1"/>
        </p:nvGrpSpPr>
        <p:grpSpPr>
          <a:xfrm>
            <a:off x="8966936" y="6022776"/>
            <a:ext cx="3225064" cy="835224"/>
            <a:chOff x="8966936" y="6022776"/>
            <a:chExt cx="3225064" cy="835224"/>
          </a:xfrm>
        </p:grpSpPr>
        <p:pic>
          <p:nvPicPr>
            <p:cNvPr id="12" name="Picture 11">
              <a:extLst>
                <a:ext uri="{FF2B5EF4-FFF2-40B4-BE49-F238E27FC236}">
                  <a16:creationId xmlns:a16="http://schemas.microsoft.com/office/drawing/2014/main" id="{F1FDBBB4-5B7C-422B-AA88-00F46F40B516}"/>
                </a:ext>
              </a:extLst>
            </p:cNvPr>
            <p:cNvPicPr>
              <a:picLocks noChangeAspect="1"/>
            </p:cNvPicPr>
            <p:nvPr userDrawn="1"/>
          </p:nvPicPr>
          <p:blipFill>
            <a:blip r:embed="rId3"/>
            <a:stretch>
              <a:fillRect/>
            </a:stretch>
          </p:blipFill>
          <p:spPr>
            <a:xfrm>
              <a:off x="8966936" y="6022776"/>
              <a:ext cx="3225064" cy="835224"/>
            </a:xfrm>
            <a:prstGeom prst="rect">
              <a:avLst/>
            </a:prstGeom>
          </p:spPr>
        </p:pic>
        <p:pic>
          <p:nvPicPr>
            <p:cNvPr id="13" name="Google Shape;21;p5">
              <a:extLst>
                <a:ext uri="{FF2B5EF4-FFF2-40B4-BE49-F238E27FC236}">
                  <a16:creationId xmlns:a16="http://schemas.microsoft.com/office/drawing/2014/main" id="{DEC039F7-4143-474F-BC57-BC210D1DC377}"/>
                </a:ext>
              </a:extLst>
            </p:cNvPr>
            <p:cNvPicPr preferRelativeResize="0"/>
            <p:nvPr userDrawn="1"/>
          </p:nvPicPr>
          <p:blipFill rotWithShape="1">
            <a:blip r:embed="rId4">
              <a:alphaModFix/>
            </a:blip>
            <a:srcRect/>
            <a:stretch/>
          </p:blipFill>
          <p:spPr>
            <a:xfrm>
              <a:off x="11020802" y="6234915"/>
              <a:ext cx="951307" cy="429742"/>
            </a:xfrm>
            <a:prstGeom prst="rect">
              <a:avLst/>
            </a:prstGeom>
            <a:noFill/>
            <a:ln>
              <a:noFill/>
            </a:ln>
          </p:spPr>
        </p:pic>
      </p:grpSp>
    </p:spTree>
    <p:extLst>
      <p:ext uri="{BB962C8B-B14F-4D97-AF65-F5344CB8AC3E}">
        <p14:creationId xmlns:p14="http://schemas.microsoft.com/office/powerpoint/2010/main" val="19771520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14F694-A4C1-4F05-926C-70C662B5CDA5}"/>
              </a:ext>
            </a:extLst>
          </p:cNvPr>
          <p:cNvSpPr>
            <a:spLocks noGrp="1"/>
          </p:cNvSpPr>
          <p:nvPr>
            <p:ph type="title"/>
          </p:nvPr>
        </p:nvSpPr>
        <p:spPr/>
        <p:txBody>
          <a:bodyPr/>
          <a:lstStyle>
            <a:lvl1pPr algn="ctr">
              <a:defRPr b="1">
                <a:latin typeface="Roboto Slab" pitchFamily="2" charset="0"/>
                <a:ea typeface="Roboto Slab" pitchFamily="2" charset="0"/>
              </a:defRPr>
            </a:lvl1pPr>
          </a:lstStyle>
          <a:p>
            <a:r>
              <a:rPr lang="en-US" dirty="0"/>
              <a:t>Click to edit Master title style</a:t>
            </a:r>
          </a:p>
        </p:txBody>
      </p:sp>
      <p:sp>
        <p:nvSpPr>
          <p:cNvPr id="3" name="Date Placeholder 2">
            <a:extLst>
              <a:ext uri="{FF2B5EF4-FFF2-40B4-BE49-F238E27FC236}">
                <a16:creationId xmlns:a16="http://schemas.microsoft.com/office/drawing/2014/main" id="{50088472-25FF-4E21-891B-2A3BFB0BF668}"/>
              </a:ext>
            </a:extLst>
          </p:cNvPr>
          <p:cNvSpPr>
            <a:spLocks noGrp="1"/>
          </p:cNvSpPr>
          <p:nvPr>
            <p:ph type="dt" sz="half" idx="10"/>
          </p:nvPr>
        </p:nvSpPr>
        <p:spPr/>
        <p:txBody>
          <a:bodyPr/>
          <a:lstStyle/>
          <a:p>
            <a:fld id="{3CD1791C-51EB-4621-AC06-AE382295D698}" type="datetimeFigureOut">
              <a:rPr lang="en-US" smtClean="0"/>
              <a:t>10/27/2026</a:t>
            </a:fld>
            <a:endParaRPr lang="en-US" dirty="0"/>
          </a:p>
        </p:txBody>
      </p:sp>
      <p:sp>
        <p:nvSpPr>
          <p:cNvPr id="4" name="Footer Placeholder 3">
            <a:extLst>
              <a:ext uri="{FF2B5EF4-FFF2-40B4-BE49-F238E27FC236}">
                <a16:creationId xmlns:a16="http://schemas.microsoft.com/office/drawing/2014/main" id="{4354E7D4-74BF-425D-8C69-AFA973AF73B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D5163FB-EE60-4A23-8D7B-627284D00357}"/>
              </a:ext>
            </a:extLst>
          </p:cNvPr>
          <p:cNvSpPr>
            <a:spLocks noGrp="1"/>
          </p:cNvSpPr>
          <p:nvPr>
            <p:ph type="sldNum" sz="quarter" idx="12"/>
          </p:nvPr>
        </p:nvSpPr>
        <p:spPr/>
        <p:txBody>
          <a:bodyPr/>
          <a:lstStyle/>
          <a:p>
            <a:fld id="{6D2E1D6C-E5AD-4208-A63E-E987BA25FD51}" type="slidenum">
              <a:rPr lang="en-US" smtClean="0"/>
              <a:t>‹#›</a:t>
            </a:fld>
            <a:endParaRPr lang="en-US"/>
          </a:p>
        </p:txBody>
      </p:sp>
      <p:pic>
        <p:nvPicPr>
          <p:cNvPr id="6" name="Picture 5">
            <a:extLst>
              <a:ext uri="{FF2B5EF4-FFF2-40B4-BE49-F238E27FC236}">
                <a16:creationId xmlns:a16="http://schemas.microsoft.com/office/drawing/2014/main" id="{CAE0D5DB-57AE-4E38-A2A3-093A64EF0A13}"/>
              </a:ext>
            </a:extLst>
          </p:cNvPr>
          <p:cNvPicPr>
            <a:picLocks noChangeAspect="1"/>
          </p:cNvPicPr>
          <p:nvPr userDrawn="1"/>
        </p:nvPicPr>
        <p:blipFill>
          <a:blip r:embed="rId2"/>
          <a:stretch>
            <a:fillRect/>
          </a:stretch>
        </p:blipFill>
        <p:spPr>
          <a:xfrm>
            <a:off x="151079" y="136525"/>
            <a:ext cx="2152075" cy="725487"/>
          </a:xfrm>
          <a:prstGeom prst="rect">
            <a:avLst/>
          </a:prstGeom>
        </p:spPr>
      </p:pic>
      <p:grpSp>
        <p:nvGrpSpPr>
          <p:cNvPr id="7" name="Group 6">
            <a:extLst>
              <a:ext uri="{FF2B5EF4-FFF2-40B4-BE49-F238E27FC236}">
                <a16:creationId xmlns:a16="http://schemas.microsoft.com/office/drawing/2014/main" id="{2CDDBC33-D56E-4D55-9D1A-D758C8354C84}"/>
              </a:ext>
            </a:extLst>
          </p:cNvPr>
          <p:cNvGrpSpPr/>
          <p:nvPr userDrawn="1"/>
        </p:nvGrpSpPr>
        <p:grpSpPr>
          <a:xfrm>
            <a:off x="8966936" y="6022776"/>
            <a:ext cx="3225064" cy="835224"/>
            <a:chOff x="8966936" y="6022776"/>
            <a:chExt cx="3225064" cy="835224"/>
          </a:xfrm>
        </p:grpSpPr>
        <p:pic>
          <p:nvPicPr>
            <p:cNvPr id="8" name="Picture 7">
              <a:extLst>
                <a:ext uri="{FF2B5EF4-FFF2-40B4-BE49-F238E27FC236}">
                  <a16:creationId xmlns:a16="http://schemas.microsoft.com/office/drawing/2014/main" id="{190FB07B-5AC7-40CB-B5C8-3D5880ABF2A9}"/>
                </a:ext>
              </a:extLst>
            </p:cNvPr>
            <p:cNvPicPr>
              <a:picLocks noChangeAspect="1"/>
            </p:cNvPicPr>
            <p:nvPr userDrawn="1"/>
          </p:nvPicPr>
          <p:blipFill>
            <a:blip r:embed="rId3"/>
            <a:stretch>
              <a:fillRect/>
            </a:stretch>
          </p:blipFill>
          <p:spPr>
            <a:xfrm>
              <a:off x="8966936" y="6022776"/>
              <a:ext cx="3225064" cy="835224"/>
            </a:xfrm>
            <a:prstGeom prst="rect">
              <a:avLst/>
            </a:prstGeom>
          </p:spPr>
        </p:pic>
        <p:pic>
          <p:nvPicPr>
            <p:cNvPr id="9" name="Google Shape;21;p5">
              <a:extLst>
                <a:ext uri="{FF2B5EF4-FFF2-40B4-BE49-F238E27FC236}">
                  <a16:creationId xmlns:a16="http://schemas.microsoft.com/office/drawing/2014/main" id="{C1C990FD-0429-457F-AA9D-AB017E7CCF7C}"/>
                </a:ext>
              </a:extLst>
            </p:cNvPr>
            <p:cNvPicPr preferRelativeResize="0"/>
            <p:nvPr userDrawn="1"/>
          </p:nvPicPr>
          <p:blipFill rotWithShape="1">
            <a:blip r:embed="rId4">
              <a:alphaModFix/>
            </a:blip>
            <a:srcRect/>
            <a:stretch/>
          </p:blipFill>
          <p:spPr>
            <a:xfrm>
              <a:off x="11020802" y="6234915"/>
              <a:ext cx="951307" cy="429742"/>
            </a:xfrm>
            <a:prstGeom prst="rect">
              <a:avLst/>
            </a:prstGeom>
            <a:noFill/>
            <a:ln>
              <a:noFill/>
            </a:ln>
          </p:spPr>
        </p:pic>
      </p:grpSp>
    </p:spTree>
    <p:extLst>
      <p:ext uri="{BB962C8B-B14F-4D97-AF65-F5344CB8AC3E}">
        <p14:creationId xmlns:p14="http://schemas.microsoft.com/office/powerpoint/2010/main" val="21705973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F4E71A-FA0F-4A48-BB37-05869FF78F27}"/>
              </a:ext>
            </a:extLst>
          </p:cNvPr>
          <p:cNvSpPr>
            <a:spLocks noGrp="1"/>
          </p:cNvSpPr>
          <p:nvPr>
            <p:ph type="dt" sz="half" idx="10"/>
          </p:nvPr>
        </p:nvSpPr>
        <p:spPr/>
        <p:txBody>
          <a:bodyPr/>
          <a:lstStyle/>
          <a:p>
            <a:fld id="{3CD1791C-51EB-4621-AC06-AE382295D698}" type="datetimeFigureOut">
              <a:rPr lang="en-US" smtClean="0"/>
              <a:t>10/27/2026</a:t>
            </a:fld>
            <a:endParaRPr lang="en-US"/>
          </a:p>
        </p:txBody>
      </p:sp>
      <p:sp>
        <p:nvSpPr>
          <p:cNvPr id="3" name="Footer Placeholder 2">
            <a:extLst>
              <a:ext uri="{FF2B5EF4-FFF2-40B4-BE49-F238E27FC236}">
                <a16:creationId xmlns:a16="http://schemas.microsoft.com/office/drawing/2014/main" id="{5F39A504-27BA-4B14-ADDD-DFBFEC23499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05B9E0D-0386-4D4F-84D6-11D949E87A20}"/>
              </a:ext>
            </a:extLst>
          </p:cNvPr>
          <p:cNvSpPr>
            <a:spLocks noGrp="1"/>
          </p:cNvSpPr>
          <p:nvPr>
            <p:ph type="sldNum" sz="quarter" idx="12"/>
          </p:nvPr>
        </p:nvSpPr>
        <p:spPr/>
        <p:txBody>
          <a:bodyPr/>
          <a:lstStyle/>
          <a:p>
            <a:fld id="{6D2E1D6C-E5AD-4208-A63E-E987BA25FD51}" type="slidenum">
              <a:rPr lang="en-US" smtClean="0"/>
              <a:t>‹#›</a:t>
            </a:fld>
            <a:endParaRPr lang="en-US"/>
          </a:p>
        </p:txBody>
      </p:sp>
    </p:spTree>
    <p:extLst>
      <p:ext uri="{BB962C8B-B14F-4D97-AF65-F5344CB8AC3E}">
        <p14:creationId xmlns:p14="http://schemas.microsoft.com/office/powerpoint/2010/main" val="32133891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BD3476-C924-4F53-BED0-8C9682F8868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03A260D-2960-48BC-A123-900FBD80E5F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0165B27-51D6-4477-96FC-72D235D8C1C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615B1AF-F39C-49AA-8F15-EB4465639E11}"/>
              </a:ext>
            </a:extLst>
          </p:cNvPr>
          <p:cNvSpPr>
            <a:spLocks noGrp="1"/>
          </p:cNvSpPr>
          <p:nvPr>
            <p:ph type="dt" sz="half" idx="10"/>
          </p:nvPr>
        </p:nvSpPr>
        <p:spPr/>
        <p:txBody>
          <a:bodyPr/>
          <a:lstStyle/>
          <a:p>
            <a:fld id="{3CD1791C-51EB-4621-AC06-AE382295D698}" type="datetimeFigureOut">
              <a:rPr lang="en-US" smtClean="0"/>
              <a:t>10/27/2026</a:t>
            </a:fld>
            <a:endParaRPr lang="en-US"/>
          </a:p>
        </p:txBody>
      </p:sp>
      <p:sp>
        <p:nvSpPr>
          <p:cNvPr id="6" name="Footer Placeholder 5">
            <a:extLst>
              <a:ext uri="{FF2B5EF4-FFF2-40B4-BE49-F238E27FC236}">
                <a16:creationId xmlns:a16="http://schemas.microsoft.com/office/drawing/2014/main" id="{29872ACB-7161-4521-976A-54C99BBDDD1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692FBB2-FF68-4EE9-AB3F-BB99AE20F1EF}"/>
              </a:ext>
            </a:extLst>
          </p:cNvPr>
          <p:cNvSpPr>
            <a:spLocks noGrp="1"/>
          </p:cNvSpPr>
          <p:nvPr>
            <p:ph type="sldNum" sz="quarter" idx="12"/>
          </p:nvPr>
        </p:nvSpPr>
        <p:spPr/>
        <p:txBody>
          <a:bodyPr/>
          <a:lstStyle/>
          <a:p>
            <a:fld id="{6D2E1D6C-E5AD-4208-A63E-E987BA25FD51}" type="slidenum">
              <a:rPr lang="en-US" smtClean="0"/>
              <a:t>‹#›</a:t>
            </a:fld>
            <a:endParaRPr lang="en-US"/>
          </a:p>
        </p:txBody>
      </p:sp>
    </p:spTree>
    <p:extLst>
      <p:ext uri="{BB962C8B-B14F-4D97-AF65-F5344CB8AC3E}">
        <p14:creationId xmlns:p14="http://schemas.microsoft.com/office/powerpoint/2010/main" val="4970444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07B296-75B0-4BD0-8D09-E974394B9AF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5EAEAB5-A7C0-4524-B8ED-C2D17F8A685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F8D8488-B5EB-428F-A5AF-7C55F155BE5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FDEC3CE-DBD9-4216-BA4D-FE7423AEC981}"/>
              </a:ext>
            </a:extLst>
          </p:cNvPr>
          <p:cNvSpPr>
            <a:spLocks noGrp="1"/>
          </p:cNvSpPr>
          <p:nvPr>
            <p:ph type="dt" sz="half" idx="10"/>
          </p:nvPr>
        </p:nvSpPr>
        <p:spPr/>
        <p:txBody>
          <a:bodyPr/>
          <a:lstStyle/>
          <a:p>
            <a:fld id="{3CD1791C-51EB-4621-AC06-AE382295D698}" type="datetimeFigureOut">
              <a:rPr lang="en-US" smtClean="0"/>
              <a:t>10/27/2026</a:t>
            </a:fld>
            <a:endParaRPr lang="en-US"/>
          </a:p>
        </p:txBody>
      </p:sp>
      <p:sp>
        <p:nvSpPr>
          <p:cNvPr id="6" name="Footer Placeholder 5">
            <a:extLst>
              <a:ext uri="{FF2B5EF4-FFF2-40B4-BE49-F238E27FC236}">
                <a16:creationId xmlns:a16="http://schemas.microsoft.com/office/drawing/2014/main" id="{9A6E2904-ACE6-4DFE-B1D3-BB8F12CC6E6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D1B426B-CB61-45F1-AA36-18AC3699346D}"/>
              </a:ext>
            </a:extLst>
          </p:cNvPr>
          <p:cNvSpPr>
            <a:spLocks noGrp="1"/>
          </p:cNvSpPr>
          <p:nvPr>
            <p:ph type="sldNum" sz="quarter" idx="12"/>
          </p:nvPr>
        </p:nvSpPr>
        <p:spPr/>
        <p:txBody>
          <a:bodyPr/>
          <a:lstStyle/>
          <a:p>
            <a:fld id="{6D2E1D6C-E5AD-4208-A63E-E987BA25FD51}" type="slidenum">
              <a:rPr lang="en-US" smtClean="0"/>
              <a:t>‹#›</a:t>
            </a:fld>
            <a:endParaRPr lang="en-US"/>
          </a:p>
        </p:txBody>
      </p:sp>
    </p:spTree>
    <p:extLst>
      <p:ext uri="{BB962C8B-B14F-4D97-AF65-F5344CB8AC3E}">
        <p14:creationId xmlns:p14="http://schemas.microsoft.com/office/powerpoint/2010/main" val="29147161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B9280-4280-4FAB-8D7C-8ADED0F6C97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3F6BB5F-CB31-4D56-920F-A5DCCCA4FFD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EAA99C8-0C3D-4FE4-BCB9-E2B281B22E09}"/>
              </a:ext>
            </a:extLst>
          </p:cNvPr>
          <p:cNvSpPr>
            <a:spLocks noGrp="1"/>
          </p:cNvSpPr>
          <p:nvPr>
            <p:ph type="dt" sz="half" idx="10"/>
          </p:nvPr>
        </p:nvSpPr>
        <p:spPr/>
        <p:txBody>
          <a:bodyPr/>
          <a:lstStyle/>
          <a:p>
            <a:fld id="{3CD1791C-51EB-4621-AC06-AE382295D698}" type="datetimeFigureOut">
              <a:rPr lang="en-US" smtClean="0"/>
              <a:t>10/27/2026</a:t>
            </a:fld>
            <a:endParaRPr lang="en-US"/>
          </a:p>
        </p:txBody>
      </p:sp>
      <p:sp>
        <p:nvSpPr>
          <p:cNvPr id="5" name="Footer Placeholder 4">
            <a:extLst>
              <a:ext uri="{FF2B5EF4-FFF2-40B4-BE49-F238E27FC236}">
                <a16:creationId xmlns:a16="http://schemas.microsoft.com/office/drawing/2014/main" id="{BF9C1F7A-701A-4ECE-956C-96617EAE279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D3CD1AC-1A1D-4EB3-9474-6E0B8F58AAE8}"/>
              </a:ext>
            </a:extLst>
          </p:cNvPr>
          <p:cNvSpPr>
            <a:spLocks noGrp="1"/>
          </p:cNvSpPr>
          <p:nvPr>
            <p:ph type="sldNum" sz="quarter" idx="12"/>
          </p:nvPr>
        </p:nvSpPr>
        <p:spPr/>
        <p:txBody>
          <a:bodyPr/>
          <a:lstStyle/>
          <a:p>
            <a:fld id="{6D2E1D6C-E5AD-4208-A63E-E987BA25FD51}" type="slidenum">
              <a:rPr lang="en-US" smtClean="0"/>
              <a:t>‹#›</a:t>
            </a:fld>
            <a:endParaRPr lang="en-US"/>
          </a:p>
        </p:txBody>
      </p:sp>
    </p:spTree>
    <p:extLst>
      <p:ext uri="{BB962C8B-B14F-4D97-AF65-F5344CB8AC3E}">
        <p14:creationId xmlns:p14="http://schemas.microsoft.com/office/powerpoint/2010/main" val="486935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83DFE0D-B2CB-4341-A037-78384D9F322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2789DE4-5B77-419E-8799-7C1020B0FA8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1C0AE05-0CC9-4173-A74C-32C15649BF79}"/>
              </a:ext>
            </a:extLst>
          </p:cNvPr>
          <p:cNvSpPr>
            <a:spLocks noGrp="1"/>
          </p:cNvSpPr>
          <p:nvPr>
            <p:ph type="dt" sz="half" idx="10"/>
          </p:nvPr>
        </p:nvSpPr>
        <p:spPr/>
        <p:txBody>
          <a:bodyPr/>
          <a:lstStyle/>
          <a:p>
            <a:fld id="{3CD1791C-51EB-4621-AC06-AE382295D698}" type="datetimeFigureOut">
              <a:rPr lang="en-US" smtClean="0"/>
              <a:t>10/27/2026</a:t>
            </a:fld>
            <a:endParaRPr lang="en-US"/>
          </a:p>
        </p:txBody>
      </p:sp>
      <p:sp>
        <p:nvSpPr>
          <p:cNvPr id="5" name="Footer Placeholder 4">
            <a:extLst>
              <a:ext uri="{FF2B5EF4-FFF2-40B4-BE49-F238E27FC236}">
                <a16:creationId xmlns:a16="http://schemas.microsoft.com/office/drawing/2014/main" id="{8571A79F-88EF-4239-B500-4902E0774EE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6A3D47C-B274-4ABA-9061-90AEE9BDF2D0}"/>
              </a:ext>
            </a:extLst>
          </p:cNvPr>
          <p:cNvSpPr>
            <a:spLocks noGrp="1"/>
          </p:cNvSpPr>
          <p:nvPr>
            <p:ph type="sldNum" sz="quarter" idx="12"/>
          </p:nvPr>
        </p:nvSpPr>
        <p:spPr/>
        <p:txBody>
          <a:bodyPr/>
          <a:lstStyle/>
          <a:p>
            <a:fld id="{6D2E1D6C-E5AD-4208-A63E-E987BA25FD51}" type="slidenum">
              <a:rPr lang="en-US" smtClean="0"/>
              <a:t>‹#›</a:t>
            </a:fld>
            <a:endParaRPr lang="en-US"/>
          </a:p>
        </p:txBody>
      </p:sp>
    </p:spTree>
    <p:extLst>
      <p:ext uri="{BB962C8B-B14F-4D97-AF65-F5344CB8AC3E}">
        <p14:creationId xmlns:p14="http://schemas.microsoft.com/office/powerpoint/2010/main" val="24342711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CA48449-C326-4F04-890F-C7DE67DBFA0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2DD1FBE6-EA22-4923-81ED-8C745D6FDCD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1E318021-65DB-4D33-BD95-8E9206C13C7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D1791C-51EB-4621-AC06-AE382295D698}" type="datetimeFigureOut">
              <a:rPr lang="en-US" smtClean="0"/>
              <a:t>10/27/2026</a:t>
            </a:fld>
            <a:endParaRPr lang="en-US"/>
          </a:p>
        </p:txBody>
      </p:sp>
      <p:sp>
        <p:nvSpPr>
          <p:cNvPr id="5" name="Footer Placeholder 4">
            <a:extLst>
              <a:ext uri="{FF2B5EF4-FFF2-40B4-BE49-F238E27FC236}">
                <a16:creationId xmlns:a16="http://schemas.microsoft.com/office/drawing/2014/main" id="{2D33AA56-1508-4BBB-A015-3FE5BEB6894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BDB2DCE-D9AE-4A78-B8EC-C6CF0AF3EA0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2E1D6C-E5AD-4208-A63E-E987BA25FD51}" type="slidenum">
              <a:rPr lang="en-US" smtClean="0"/>
              <a:t>‹#›</a:t>
            </a:fld>
            <a:endParaRPr lang="en-US"/>
          </a:p>
        </p:txBody>
      </p:sp>
    </p:spTree>
    <p:extLst>
      <p:ext uri="{BB962C8B-B14F-4D97-AF65-F5344CB8AC3E}">
        <p14:creationId xmlns:p14="http://schemas.microsoft.com/office/powerpoint/2010/main" val="26034402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lnSpc>
          <a:spcPct val="90000"/>
        </a:lnSpc>
        <a:spcBef>
          <a:spcPct val="0"/>
        </a:spcBef>
        <a:buNone/>
        <a:defRPr sz="4400" b="1" kern="1200">
          <a:solidFill>
            <a:schemeClr val="tx1"/>
          </a:solidFill>
          <a:latin typeface="Roboto Slab" pitchFamily="2" charset="0"/>
          <a:ea typeface="Roboto Slab" pitchFamily="2" charset="0"/>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tmp"/><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97AE5B-2876-45A0-AEBE-C3C974C1EBE3}"/>
              </a:ext>
            </a:extLst>
          </p:cNvPr>
          <p:cNvSpPr>
            <a:spLocks noGrp="1"/>
          </p:cNvSpPr>
          <p:nvPr>
            <p:ph type="ctrTitle"/>
          </p:nvPr>
        </p:nvSpPr>
        <p:spPr/>
        <p:txBody>
          <a:bodyPr/>
          <a:lstStyle/>
          <a:p>
            <a:r>
              <a:rPr lang="en-US" dirty="0"/>
              <a:t>Spatial Modeling of</a:t>
            </a:r>
            <a:br>
              <a:rPr lang="en-US" dirty="0"/>
            </a:br>
            <a:r>
              <a:rPr lang="en-US" dirty="0"/>
              <a:t>Wildfire Risk</a:t>
            </a:r>
          </a:p>
        </p:txBody>
      </p:sp>
      <p:sp>
        <p:nvSpPr>
          <p:cNvPr id="3" name="Subtitle 2">
            <a:extLst>
              <a:ext uri="{FF2B5EF4-FFF2-40B4-BE49-F238E27FC236}">
                <a16:creationId xmlns:a16="http://schemas.microsoft.com/office/drawing/2014/main" id="{4AC417FE-8E92-42A6-A04F-2C4FF2A78246}"/>
              </a:ext>
            </a:extLst>
          </p:cNvPr>
          <p:cNvSpPr>
            <a:spLocks noGrp="1"/>
          </p:cNvSpPr>
          <p:nvPr>
            <p:ph type="subTitle" idx="1"/>
          </p:nvPr>
        </p:nvSpPr>
        <p:spPr/>
        <p:txBody>
          <a:bodyPr/>
          <a:lstStyle/>
          <a:p>
            <a:r>
              <a:rPr lang="en-US" dirty="0"/>
              <a:t>Keith T. Weber, GISP</a:t>
            </a:r>
          </a:p>
          <a:p>
            <a:r>
              <a:rPr lang="en-US" dirty="0"/>
              <a:t>GIS Director, ISU</a:t>
            </a:r>
          </a:p>
        </p:txBody>
      </p:sp>
    </p:spTree>
    <p:extLst>
      <p:ext uri="{BB962C8B-B14F-4D97-AF65-F5344CB8AC3E}">
        <p14:creationId xmlns:p14="http://schemas.microsoft.com/office/powerpoint/2010/main" val="17633606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48A8E-DD63-4C91-833D-9CCACEA1F0A2}"/>
              </a:ext>
            </a:extLst>
          </p:cNvPr>
          <p:cNvSpPr>
            <a:spLocks noGrp="1"/>
          </p:cNvSpPr>
          <p:nvPr>
            <p:ph type="title"/>
          </p:nvPr>
        </p:nvSpPr>
        <p:spPr/>
        <p:txBody>
          <a:bodyPr/>
          <a:lstStyle/>
          <a:p>
            <a:r>
              <a:rPr lang="en-US" dirty="0"/>
              <a:t>Course Description</a:t>
            </a:r>
          </a:p>
        </p:txBody>
      </p:sp>
      <p:sp>
        <p:nvSpPr>
          <p:cNvPr id="3" name="Content Placeholder 2">
            <a:extLst>
              <a:ext uri="{FF2B5EF4-FFF2-40B4-BE49-F238E27FC236}">
                <a16:creationId xmlns:a16="http://schemas.microsoft.com/office/drawing/2014/main" id="{72F5D5DE-78C0-4F6B-933D-A74AA74C67C7}"/>
              </a:ext>
            </a:extLst>
          </p:cNvPr>
          <p:cNvSpPr>
            <a:spLocks noGrp="1"/>
          </p:cNvSpPr>
          <p:nvPr>
            <p:ph idx="1"/>
          </p:nvPr>
        </p:nvSpPr>
        <p:spPr/>
        <p:txBody>
          <a:bodyPr/>
          <a:lstStyle/>
          <a:p>
            <a:r>
              <a:rPr lang="en-US" dirty="0"/>
              <a:t>Learn spatial modeling with ArcGIS using wildfire as a </a:t>
            </a:r>
            <a:r>
              <a:rPr lang="en-US" b="1" dirty="0"/>
              <a:t>use-case scenario</a:t>
            </a:r>
            <a:r>
              <a:rPr lang="en-US" dirty="0"/>
              <a:t>.  Students will learn not only how to model wildfire susceptibility, hazard, risk, and conflagration risk, but also how to acquire, prepare, and evaluate source data as well as understand fire ecology and management.  This special topics course provides in-depth details of data sources, data architecture, and geoprocessing tools including spatial interpolation, composite indices, and deep learning.</a:t>
            </a:r>
          </a:p>
        </p:txBody>
      </p:sp>
    </p:spTree>
    <p:extLst>
      <p:ext uri="{BB962C8B-B14F-4D97-AF65-F5344CB8AC3E}">
        <p14:creationId xmlns:p14="http://schemas.microsoft.com/office/powerpoint/2010/main" val="34003383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176B5C-47CC-4994-A9FF-0A7A97C0D0D7}"/>
              </a:ext>
            </a:extLst>
          </p:cNvPr>
          <p:cNvSpPr>
            <a:spLocks noGrp="1"/>
          </p:cNvSpPr>
          <p:nvPr>
            <p:ph type="title"/>
          </p:nvPr>
        </p:nvSpPr>
        <p:spPr/>
        <p:txBody>
          <a:bodyPr/>
          <a:lstStyle/>
          <a:p>
            <a:r>
              <a:rPr lang="en-US" dirty="0"/>
              <a:t>Our Dashboard</a:t>
            </a:r>
          </a:p>
        </p:txBody>
      </p:sp>
      <p:pic>
        <p:nvPicPr>
          <p:cNvPr id="9" name="Content Placeholder 8">
            <a:extLst>
              <a:ext uri="{FF2B5EF4-FFF2-40B4-BE49-F238E27FC236}">
                <a16:creationId xmlns:a16="http://schemas.microsoft.com/office/drawing/2014/main" id="{0CC084FD-BB77-4060-82F9-E65C557475B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62545" y="1364170"/>
            <a:ext cx="8033297" cy="5128705"/>
          </a:xfrm>
        </p:spPr>
      </p:pic>
    </p:spTree>
    <p:extLst>
      <p:ext uri="{BB962C8B-B14F-4D97-AF65-F5344CB8AC3E}">
        <p14:creationId xmlns:p14="http://schemas.microsoft.com/office/powerpoint/2010/main" val="25747482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C21B95-0F14-4B17-8B54-39BF511628C1}"/>
              </a:ext>
            </a:extLst>
          </p:cNvPr>
          <p:cNvSpPr>
            <a:spLocks noGrp="1"/>
          </p:cNvSpPr>
          <p:nvPr>
            <p:ph type="title"/>
          </p:nvPr>
        </p:nvSpPr>
        <p:spPr/>
        <p:txBody>
          <a:bodyPr/>
          <a:lstStyle/>
          <a:p>
            <a:r>
              <a:rPr lang="en-US" dirty="0"/>
              <a:t>Syllabus</a:t>
            </a:r>
          </a:p>
        </p:txBody>
      </p:sp>
      <p:sp>
        <p:nvSpPr>
          <p:cNvPr id="3" name="Content Placeholder 2">
            <a:extLst>
              <a:ext uri="{FF2B5EF4-FFF2-40B4-BE49-F238E27FC236}">
                <a16:creationId xmlns:a16="http://schemas.microsoft.com/office/drawing/2014/main" id="{954E520C-9532-4C48-BA57-D4936B1A969D}"/>
              </a:ext>
            </a:extLst>
          </p:cNvPr>
          <p:cNvSpPr>
            <a:spLocks noGrp="1"/>
          </p:cNvSpPr>
          <p:nvPr>
            <p:ph idx="1"/>
          </p:nvPr>
        </p:nvSpPr>
        <p:spPr/>
        <p:txBody>
          <a:bodyPr/>
          <a:lstStyle/>
          <a:p>
            <a:r>
              <a:rPr lang="en-US" dirty="0"/>
              <a:t>Each week will include:</a:t>
            </a:r>
          </a:p>
          <a:p>
            <a:pPr lvl="1"/>
            <a:r>
              <a:rPr lang="en-US" dirty="0"/>
              <a:t>Announcements, review, and warm up</a:t>
            </a:r>
          </a:p>
          <a:p>
            <a:pPr lvl="1"/>
            <a:r>
              <a:rPr lang="en-US" dirty="0"/>
              <a:t>Presentation and discussion </a:t>
            </a:r>
          </a:p>
          <a:p>
            <a:pPr lvl="1"/>
            <a:r>
              <a:rPr lang="en-US" dirty="0"/>
              <a:t>Two-minute write</a:t>
            </a:r>
          </a:p>
          <a:p>
            <a:r>
              <a:rPr lang="en-US" dirty="0"/>
              <a:t>Homework exercises are typically due the following week</a:t>
            </a:r>
          </a:p>
          <a:p>
            <a:pPr lvl="1"/>
            <a:r>
              <a:rPr lang="en-US" dirty="0"/>
              <a:t>Deadline to avoid late penalties</a:t>
            </a:r>
          </a:p>
          <a:p>
            <a:pPr lvl="1"/>
            <a:r>
              <a:rPr lang="en-US" dirty="0"/>
              <a:t>File naming convention</a:t>
            </a:r>
          </a:p>
          <a:p>
            <a:r>
              <a:rPr lang="en-US" dirty="0"/>
              <a:t>Graduate student projects</a:t>
            </a:r>
          </a:p>
          <a:p>
            <a:r>
              <a:rPr lang="en-US" dirty="0"/>
              <a:t>Office hours</a:t>
            </a:r>
          </a:p>
        </p:txBody>
      </p:sp>
    </p:spTree>
    <p:extLst>
      <p:ext uri="{BB962C8B-B14F-4D97-AF65-F5344CB8AC3E}">
        <p14:creationId xmlns:p14="http://schemas.microsoft.com/office/powerpoint/2010/main" val="20039339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460F32-E848-4A64-9094-A296CC040D07}"/>
              </a:ext>
            </a:extLst>
          </p:cNvPr>
          <p:cNvSpPr>
            <a:spLocks noGrp="1"/>
          </p:cNvSpPr>
          <p:nvPr>
            <p:ph type="title"/>
          </p:nvPr>
        </p:nvSpPr>
        <p:spPr/>
        <p:txBody>
          <a:bodyPr/>
          <a:lstStyle/>
          <a:p>
            <a:r>
              <a:rPr lang="en-US" dirty="0"/>
              <a:t>Structure</a:t>
            </a:r>
          </a:p>
        </p:txBody>
      </p:sp>
      <p:sp>
        <p:nvSpPr>
          <p:cNvPr id="3" name="Content Placeholder 2">
            <a:extLst>
              <a:ext uri="{FF2B5EF4-FFF2-40B4-BE49-F238E27FC236}">
                <a16:creationId xmlns:a16="http://schemas.microsoft.com/office/drawing/2014/main" id="{9316A902-C4AB-4428-9D12-A26286D464D1}"/>
              </a:ext>
            </a:extLst>
          </p:cNvPr>
          <p:cNvSpPr>
            <a:spLocks noGrp="1"/>
          </p:cNvSpPr>
          <p:nvPr>
            <p:ph idx="1"/>
          </p:nvPr>
        </p:nvSpPr>
        <p:spPr/>
        <p:txBody>
          <a:bodyPr/>
          <a:lstStyle/>
          <a:p>
            <a:r>
              <a:rPr lang="en-US" dirty="0"/>
              <a:t>Participating in discussions is important to earn classroom points (20%)</a:t>
            </a:r>
          </a:p>
          <a:p>
            <a:pPr lvl="1"/>
            <a:r>
              <a:rPr lang="en-US" dirty="0"/>
              <a:t>Engagement is critical</a:t>
            </a:r>
          </a:p>
          <a:p>
            <a:r>
              <a:rPr lang="en-US" dirty="0"/>
              <a:t>Two-minute writes</a:t>
            </a:r>
          </a:p>
          <a:p>
            <a:r>
              <a:rPr lang="en-US" dirty="0"/>
              <a:t>Debrief summaries</a:t>
            </a:r>
          </a:p>
          <a:p>
            <a:endParaRPr lang="en-US" dirty="0"/>
          </a:p>
        </p:txBody>
      </p:sp>
    </p:spTree>
    <p:extLst>
      <p:ext uri="{BB962C8B-B14F-4D97-AF65-F5344CB8AC3E}">
        <p14:creationId xmlns:p14="http://schemas.microsoft.com/office/powerpoint/2010/main" val="24506664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D3FAC6-3513-4FA7-9D95-8567C7FE7931}"/>
              </a:ext>
            </a:extLst>
          </p:cNvPr>
          <p:cNvSpPr>
            <a:spLocks noGrp="1"/>
          </p:cNvSpPr>
          <p:nvPr>
            <p:ph type="title"/>
          </p:nvPr>
        </p:nvSpPr>
        <p:spPr/>
        <p:txBody>
          <a:bodyPr/>
          <a:lstStyle/>
          <a:p>
            <a:r>
              <a:rPr lang="en-US" dirty="0"/>
              <a:t>Questions</a:t>
            </a:r>
          </a:p>
        </p:txBody>
      </p:sp>
      <p:pic>
        <p:nvPicPr>
          <p:cNvPr id="4" name="Picture 3" descr="j0245047[1]">
            <a:extLst>
              <a:ext uri="{FF2B5EF4-FFF2-40B4-BE49-F238E27FC236}">
                <a16:creationId xmlns:a16="http://schemas.microsoft.com/office/drawing/2014/main" id="{B18DE3C6-95A7-4CFD-AD25-A2B275EC0CF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a:xfrm>
            <a:off x="4046880" y="1534640"/>
            <a:ext cx="3885837" cy="4286306"/>
          </a:xfrm>
          <a:prstGeom prst="rect">
            <a:avLst/>
          </a:prstGeom>
          <a:noFill/>
        </p:spPr>
      </p:pic>
    </p:spTree>
    <p:extLst>
      <p:ext uri="{BB962C8B-B14F-4D97-AF65-F5344CB8AC3E}">
        <p14:creationId xmlns:p14="http://schemas.microsoft.com/office/powerpoint/2010/main" val="37984245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TotalTime>
  <Words>160</Words>
  <Application>Microsoft Office PowerPoint</Application>
  <PresentationFormat>Widescreen</PresentationFormat>
  <Paragraphs>22</Paragraphs>
  <Slides>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Arial</vt:lpstr>
      <vt:lpstr>Calibri</vt:lpstr>
      <vt:lpstr>Roboto Slab</vt:lpstr>
      <vt:lpstr>Office Theme</vt:lpstr>
      <vt:lpstr>Spatial Modeling of Wildfire Risk</vt:lpstr>
      <vt:lpstr>Course Description</vt:lpstr>
      <vt:lpstr>Our Dashboard</vt:lpstr>
      <vt:lpstr>Syllabus</vt:lpstr>
      <vt:lpstr>Structure</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Administrator</cp:lastModifiedBy>
  <cp:revision>8</cp:revision>
  <cp:lastPrinted>2026-10-27T14:06:54Z</cp:lastPrinted>
  <dcterms:created xsi:type="dcterms:W3CDTF">2026-10-16T15:39:30Z</dcterms:created>
  <dcterms:modified xsi:type="dcterms:W3CDTF">2026-10-27T14:06:59Z</dcterms:modified>
</cp:coreProperties>
</file>